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33CC"/>
    <a:srgbClr val="3333CC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362" y="5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D6694-189A-4AB9-89D3-F6FFA9035822}" type="datetimeFigureOut">
              <a:rPr lang="en-US" smtClean="0"/>
              <a:pPr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B69DE-1D06-4B0F-906E-EDAED9E45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8600"/>
            <a:ext cx="5105400" cy="7924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8229600"/>
            <a:ext cx="5105400" cy="1676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181600" y="228600"/>
            <a:ext cx="1676400" cy="7924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81600" y="8229600"/>
            <a:ext cx="1676400" cy="167640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685800"/>
            <a:ext cx="3886200" cy="990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958152" y="8534400"/>
            <a:ext cx="33528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d-ID" sz="1200" b="1" noProof="1" smtClean="0"/>
              <a:t>Direktorat Statistik Ekonomi dan Moneter</a:t>
            </a:r>
            <a:endParaRPr lang="id-ID" sz="1200" b="1" noProof="1"/>
          </a:p>
          <a:p>
            <a:pPr algn="r">
              <a:spcBef>
                <a:spcPct val="50000"/>
              </a:spcBef>
            </a:pPr>
            <a:r>
              <a:rPr lang="id-ID" sz="1200" b="1" noProof="1" smtClean="0"/>
              <a:t>Bank Indonesia</a:t>
            </a:r>
            <a:endParaRPr lang="id-ID" sz="1200" b="1" noProof="1"/>
          </a:p>
        </p:txBody>
      </p:sp>
      <p:sp>
        <p:nvSpPr>
          <p:cNvPr id="21" name="Rectangle 20"/>
          <p:cNvSpPr/>
          <p:nvPr/>
        </p:nvSpPr>
        <p:spPr>
          <a:xfrm rot="1108993">
            <a:off x="5070353" y="2930649"/>
            <a:ext cx="838200" cy="838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Rectangle 21"/>
          <p:cNvSpPr/>
          <p:nvPr/>
        </p:nvSpPr>
        <p:spPr>
          <a:xfrm rot="1108993">
            <a:off x="5908553" y="2930649"/>
            <a:ext cx="838200" cy="838200"/>
          </a:xfrm>
          <a:prstGeom prst="rect">
            <a:avLst/>
          </a:prstGeom>
          <a:solidFill>
            <a:srgbClr val="312F9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Rectangle 22"/>
          <p:cNvSpPr/>
          <p:nvPr/>
        </p:nvSpPr>
        <p:spPr>
          <a:xfrm rot="1108993">
            <a:off x="5070353" y="3768849"/>
            <a:ext cx="838200" cy="838200"/>
          </a:xfrm>
          <a:prstGeom prst="rect">
            <a:avLst/>
          </a:prstGeom>
          <a:solidFill>
            <a:srgbClr val="312F9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Rectangle 23"/>
          <p:cNvSpPr/>
          <p:nvPr/>
        </p:nvSpPr>
        <p:spPr>
          <a:xfrm rot="1108993">
            <a:off x="5908553" y="3768849"/>
            <a:ext cx="838200" cy="8382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Rectangle 24"/>
          <p:cNvSpPr/>
          <p:nvPr/>
        </p:nvSpPr>
        <p:spPr>
          <a:xfrm rot="1108993">
            <a:off x="5908553" y="4607049"/>
            <a:ext cx="838200" cy="838200"/>
          </a:xfrm>
          <a:prstGeom prst="rect">
            <a:avLst/>
          </a:prstGeom>
          <a:solidFill>
            <a:srgbClr val="312F9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81000" y="2514600"/>
            <a:ext cx="3810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d-ID" sz="2000" b="1" noProof="1" smtClean="0">
                <a:solidFill>
                  <a:schemeClr val="bg1"/>
                </a:solidFill>
              </a:rPr>
              <a:t>Pedoman Pelaporan Kegiatan </a:t>
            </a:r>
          </a:p>
          <a:p>
            <a:pPr>
              <a:spcBef>
                <a:spcPct val="50000"/>
              </a:spcBef>
            </a:pPr>
            <a:r>
              <a:rPr lang="id-ID" sz="2000" b="1" noProof="1" smtClean="0">
                <a:solidFill>
                  <a:schemeClr val="bg1"/>
                </a:solidFill>
              </a:rPr>
              <a:t>Lalu Lintas Devisa </a:t>
            </a:r>
          </a:p>
          <a:p>
            <a:pPr>
              <a:spcBef>
                <a:spcPct val="50000"/>
              </a:spcBef>
            </a:pPr>
            <a:r>
              <a:rPr lang="id-ID" sz="2000" b="1" noProof="1" smtClean="0">
                <a:solidFill>
                  <a:schemeClr val="bg1"/>
                </a:solidFill>
              </a:rPr>
              <a:t>Lembaga Bukan Bank</a:t>
            </a:r>
            <a:endParaRPr lang="id-ID" sz="2000" b="1" noProof="1">
              <a:solidFill>
                <a:schemeClr val="bg1"/>
              </a:solidFill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4648200" y="222912"/>
            <a:ext cx="990600" cy="838200"/>
          </a:xfrm>
          <a:prstGeom prst="rect">
            <a:avLst/>
          </a:prstGeom>
          <a:solidFill>
            <a:srgbClr val="99330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8" name="TextBox 27"/>
          <p:cNvSpPr txBox="1"/>
          <p:nvPr/>
        </p:nvSpPr>
        <p:spPr>
          <a:xfrm>
            <a:off x="4800600" y="457200"/>
            <a:ext cx="685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bg1"/>
                </a:solidFill>
              </a:rPr>
              <a:t>2011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6615752" y="9220200"/>
            <a:ext cx="228600" cy="228600"/>
          </a:xfrm>
          <a:prstGeom prst="rect">
            <a:avLst/>
          </a:prstGeom>
          <a:solidFill>
            <a:srgbClr val="99330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6392840" y="9220200"/>
            <a:ext cx="228600" cy="228600"/>
          </a:xfrm>
          <a:prstGeom prst="rect">
            <a:avLst/>
          </a:prstGeom>
          <a:solidFill>
            <a:srgbClr val="99330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6400800" y="9448800"/>
            <a:ext cx="228600" cy="228600"/>
          </a:xfrm>
          <a:prstGeom prst="rect">
            <a:avLst/>
          </a:prstGeom>
          <a:solidFill>
            <a:srgbClr val="993300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0" name="TextBox 19"/>
          <p:cNvSpPr txBox="1"/>
          <p:nvPr/>
        </p:nvSpPr>
        <p:spPr>
          <a:xfrm>
            <a:off x="5257800" y="0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000" i="1" dirty="0" smtClean="0">
                <a:latin typeface="Frutiger 45 Light" pitchFamily="50" charset="0"/>
              </a:rPr>
              <a:t>Lampiran 3</a:t>
            </a:r>
            <a:endParaRPr lang="id-ID" sz="1000" i="1" dirty="0">
              <a:latin typeface="Frutiger 45 Light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19</Words>
  <Application>Microsoft Office PowerPoint</Application>
  <PresentationFormat>A4 Paper (210x297 mm)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Selvina Bernadi</dc:creator>
  <cp:lastModifiedBy>a_perdana</cp:lastModifiedBy>
  <cp:revision>21</cp:revision>
  <dcterms:created xsi:type="dcterms:W3CDTF">2011-07-29T15:50:29Z</dcterms:created>
  <dcterms:modified xsi:type="dcterms:W3CDTF">2012-09-10T01:43:09Z</dcterms:modified>
</cp:coreProperties>
</file>